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0"/>
  </p:normalViewPr>
  <p:slideViewPr>
    <p:cSldViewPr>
      <p:cViewPr>
        <p:scale>
          <a:sx n="76" d="100"/>
          <a:sy n="76" d="100"/>
        </p:scale>
        <p:origin x="-100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3FCE5-1DCC-4853-9C24-2EA31476F617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E9DBF-AEF9-4B49-9440-14449714A814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2513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E9DBF-AEF9-4B49-9440-14449714A814}" type="slidenum">
              <a:rPr lang="es-CO" smtClean="0"/>
              <a:pPr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8580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386072-374E-431F-976A-7CAB63100F30}" type="datetimeFigureOut">
              <a:rPr lang="es-CO" smtClean="0"/>
              <a:pPr/>
              <a:t>15/03/2012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D5AC20-FD16-4374-BB8C-4D5CB8A6CCE2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190105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/>
              <a:t>PARADIGMA,</a:t>
            </a:r>
            <a:br>
              <a:rPr lang="es-ES" dirty="0" smtClean="0"/>
            </a:br>
            <a:r>
              <a:rPr lang="es-ES" dirty="0" smtClean="0"/>
              <a:t>PROGRAMACION ORIENTADA A OBJETO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648736"/>
          </a:xfrm>
        </p:spPr>
        <p:txBody>
          <a:bodyPr>
            <a:noAutofit/>
          </a:bodyPr>
          <a:lstStyle/>
          <a:p>
            <a:r>
              <a:rPr lang="es-ES" sz="3600" dirty="0" smtClean="0"/>
              <a:t>DIEGO ALEJANDRO PAREJA TORO </a:t>
            </a:r>
          </a:p>
          <a:p>
            <a:r>
              <a:rPr lang="es-ES" sz="3600" dirty="0" smtClean="0"/>
              <a:t>SEBASTIAN CHAVARRIA LONDOÑO</a:t>
            </a:r>
          </a:p>
          <a:p>
            <a:r>
              <a:rPr lang="es-ES" sz="3600" dirty="0" smtClean="0"/>
              <a:t>10ª2</a:t>
            </a:r>
          </a:p>
          <a:p>
            <a:r>
              <a:rPr lang="es-ES" sz="3600" dirty="0" smtClean="0"/>
              <a:t>01/02/12</a:t>
            </a:r>
          </a:p>
          <a:p>
            <a:endParaRPr lang="es-CO" sz="3600" dirty="0"/>
          </a:p>
        </p:txBody>
      </p:sp>
    </p:spTree>
    <p:extLst>
      <p:ext uri="{BB962C8B-B14F-4D97-AF65-F5344CB8AC3E}">
        <p14:creationId xmlns:p14="http://schemas.microsoft.com/office/powerpoint/2010/main" val="3120407475"/>
      </p:ext>
    </p:extLst>
  </p:cSld>
  <p:clrMapOvr>
    <a:masterClrMapping/>
  </p:clrMapOvr>
  <p:transition spd="slow">
    <p:plu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-171400"/>
            <a:ext cx="7851648" cy="2260848"/>
          </a:xfrm>
        </p:spPr>
        <p:txBody>
          <a:bodyPr/>
          <a:lstStyle/>
          <a:p>
            <a:pPr algn="ctr"/>
            <a:r>
              <a:rPr lang="es-ES" dirty="0" smtClean="0"/>
              <a:t>ACTIVIDAD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9512" y="3228536"/>
            <a:ext cx="8208584" cy="3440824"/>
          </a:xfrm>
        </p:spPr>
        <p:txBody>
          <a:bodyPr>
            <a:normAutofit fontScale="62500" lnSpcReduction="20000"/>
          </a:bodyPr>
          <a:lstStyle/>
          <a:p>
            <a:pPr marL="514350" indent="-514350" algn="l">
              <a:buAutoNum type="arabicParenR"/>
            </a:pPr>
            <a:r>
              <a:rPr lang="es-ES" sz="5700" dirty="0" smtClean="0"/>
              <a:t>¿Que es abstracción?</a:t>
            </a:r>
          </a:p>
          <a:p>
            <a:pPr marL="514350" indent="-514350" algn="l">
              <a:buAutoNum type="arabicParenR"/>
            </a:pPr>
            <a:r>
              <a:rPr lang="es-ES" sz="5700" dirty="0" smtClean="0"/>
              <a:t>¿Que es herencia ? y tipos de herencia </a:t>
            </a:r>
          </a:p>
          <a:p>
            <a:pPr marL="514350" indent="-514350" algn="l">
              <a:buAutoNum type="arabicParenR"/>
            </a:pPr>
            <a:r>
              <a:rPr lang="es-ES" sz="5700" dirty="0" smtClean="0"/>
              <a:t>¿Que es polimorfismo?</a:t>
            </a:r>
          </a:p>
          <a:p>
            <a:pPr marL="514350" indent="-514350" algn="l">
              <a:buFont typeface="Wingdings 2"/>
              <a:buAutoNum type="arabicParenR"/>
            </a:pPr>
            <a:r>
              <a:rPr lang="es-ES" sz="5700" dirty="0"/>
              <a:t>¿Que es  encapsulamiento?</a:t>
            </a:r>
            <a:endParaRPr lang="es-CO" sz="5700" dirty="0"/>
          </a:p>
          <a:p>
            <a:pPr algn="l"/>
            <a:endParaRPr lang="es-ES" dirty="0" smtClean="0"/>
          </a:p>
          <a:p>
            <a:pPr algn="l"/>
            <a:r>
              <a:rPr lang="es-ES" dirty="0"/>
              <a:t> </a:t>
            </a: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4034013657"/>
      </p:ext>
    </p:extLst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0"/>
            <a:ext cx="7851648" cy="182880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es-ES" sz="5400" dirty="0" smtClean="0"/>
              <a:t>¿	QUE ES ABSTRACCION?</a:t>
            </a:r>
            <a:endParaRPr lang="es-ES" sz="5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3400" y="2492896"/>
            <a:ext cx="7854696" cy="3744416"/>
          </a:xfrm>
        </p:spPr>
        <p:txBody>
          <a:bodyPr>
            <a:normAutofit/>
          </a:bodyPr>
          <a:lstStyle/>
          <a:p>
            <a:pPr algn="l"/>
            <a:r>
              <a:rPr lang="es-ES" dirty="0" smtClean="0"/>
              <a:t> </a:t>
            </a:r>
            <a:r>
              <a:rPr lang="es-ES" dirty="0"/>
              <a:t>E</a:t>
            </a:r>
            <a:r>
              <a:rPr lang="es-ES" dirty="0" smtClean="0"/>
              <a:t>s la que expresas  las características  esenciales de un objeto, de  las cuales se  distinguen los objetos de los demás.</a:t>
            </a:r>
          </a:p>
          <a:p>
            <a:pPr algn="l"/>
            <a:r>
              <a:rPr lang="es-ES" dirty="0"/>
              <a:t>Como </a:t>
            </a:r>
            <a:r>
              <a:rPr lang="es-ES" dirty="0" smtClean="0"/>
              <a:t>también La abstracción es clave en el proceso de análisis  y diseño  orientada a objeto ya que mediante ella podemos llegar a armar un conjunto de clases que permiten modelar la actividad o el problema que se quiera atacar   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03348226"/>
      </p:ext>
    </p:extLst>
  </p:cSld>
  <p:clrMapOvr>
    <a:masterClrMapping/>
  </p:clrMapOvr>
  <p:transition spd="slow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34323" y="-459432"/>
            <a:ext cx="7851648" cy="1828800"/>
          </a:xfrm>
        </p:spPr>
        <p:txBody>
          <a:bodyPr/>
          <a:lstStyle/>
          <a:p>
            <a:pPr algn="l"/>
            <a:r>
              <a:rPr lang="es-ES" dirty="0" smtClean="0"/>
              <a:t>EJEMPLO:</a:t>
            </a:r>
            <a:endParaRPr lang="es-CO" dirty="0"/>
          </a:p>
        </p:txBody>
      </p:sp>
      <p:pic>
        <p:nvPicPr>
          <p:cNvPr id="5" name="4 Imagen" descr="POO: Herencia, Abstraccion y Polimorfismo - Google Chrom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8" t="21718" r="31060" b="4632"/>
          <a:stretch/>
        </p:blipFill>
        <p:spPr>
          <a:xfrm>
            <a:off x="107504" y="1628800"/>
            <a:ext cx="8784975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952128"/>
      </p:ext>
    </p:extLst>
  </p:cSld>
  <p:clrMapOvr>
    <a:masterClrMapping/>
  </p:clrMapOvr>
  <p:transition spd="slow">
    <p:pull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-171400"/>
            <a:ext cx="7851648" cy="1828800"/>
          </a:xfrm>
        </p:spPr>
        <p:txBody>
          <a:bodyPr/>
          <a:lstStyle/>
          <a:p>
            <a:pPr algn="l"/>
            <a:r>
              <a:rPr lang="es-ES" dirty="0" smtClean="0"/>
              <a:t>¿QUE ES HERENCIA? 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84417" y="2204864"/>
            <a:ext cx="7854696" cy="2095338"/>
          </a:xfrm>
        </p:spPr>
        <p:txBody>
          <a:bodyPr>
            <a:normAutofit/>
          </a:bodyPr>
          <a:lstStyle/>
          <a:p>
            <a:pPr algn="l"/>
            <a:r>
              <a:rPr lang="es-ES" dirty="0" smtClean="0"/>
              <a:t>Es una propiedad que permite que los objetos sean creados a partir de otros ya existen, obteniendo características (atributos y métodos )similares a los ya existentes .  </a:t>
            </a:r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21088"/>
            <a:ext cx="5256584" cy="243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233556"/>
      </p:ext>
    </p:extLst>
  </p:cSld>
  <p:clrMapOvr>
    <a:masterClrMapping/>
  </p:clrMapOvr>
  <p:transition spd="slow">
    <p:wheel spokes="2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-387424"/>
            <a:ext cx="7851648" cy="1656184"/>
          </a:xfrm>
        </p:spPr>
        <p:txBody>
          <a:bodyPr/>
          <a:lstStyle/>
          <a:p>
            <a:pPr algn="l"/>
            <a:r>
              <a:rPr lang="es-ES" dirty="0"/>
              <a:t>TIPOS DE HERENCIA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7854696" cy="4392488"/>
          </a:xfrm>
        </p:spPr>
        <p:txBody>
          <a:bodyPr/>
          <a:lstStyle/>
          <a:p>
            <a:pPr algn="l"/>
            <a:r>
              <a:rPr lang="es-ES" dirty="0" smtClean="0"/>
              <a:t>Existen dos tipos de herencia simple y múltiple </a:t>
            </a:r>
          </a:p>
          <a:p>
            <a:pPr algn="l"/>
            <a:r>
              <a:rPr lang="es-ES" dirty="0" smtClean="0"/>
              <a:t>Simple:  permite que una clase herede las propiedades y métodos de su súper clase en una cadena jerárquica.</a:t>
            </a:r>
          </a:p>
          <a:p>
            <a:pPr algn="l"/>
            <a:endParaRPr lang="es-CO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29000"/>
            <a:ext cx="626469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9502178"/>
      </p:ext>
    </p:extLst>
  </p:cSld>
  <p:clrMapOvr>
    <a:masterClrMapping/>
  </p:clrMapOvr>
  <p:transition spd="slow">
    <p:split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7854696" cy="2808312"/>
          </a:xfrm>
        </p:spPr>
        <p:txBody>
          <a:bodyPr>
            <a:normAutofit/>
          </a:bodyPr>
          <a:lstStyle/>
          <a:p>
            <a:pPr algn="l"/>
            <a:r>
              <a:rPr lang="es-ES" sz="2800" dirty="0" smtClean="0"/>
              <a:t>Múltiple: una herencia múltiple es aquella en la que cada clase puede heredar las propiedades y métodos de cualquier  numero de clases.</a:t>
            </a:r>
            <a:endParaRPr lang="es-CO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68960"/>
            <a:ext cx="5397225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569980"/>
      </p:ext>
    </p:extLst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0"/>
            <a:ext cx="7851648" cy="193164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¿QUE ES POLIMORFISMO?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72644" y="2348880"/>
            <a:ext cx="7854696" cy="3888432"/>
          </a:xfrm>
        </p:spPr>
        <p:txBody>
          <a:bodyPr>
            <a:noAutofit/>
          </a:bodyPr>
          <a:lstStyle/>
          <a:p>
            <a:pPr algn="l"/>
            <a:r>
              <a:rPr lang="es-ES" sz="3200" dirty="0" smtClean="0"/>
              <a:t>Es la capacidad que tiene los objetos de una clase de responder el mismo mensaje  o evento en función de los parámetros utilizados durante su innovación.</a:t>
            </a:r>
          </a:p>
          <a:p>
            <a:pPr algn="l"/>
            <a:endParaRPr lang="es-ES" sz="3200" dirty="0" smtClean="0"/>
          </a:p>
          <a:p>
            <a:pPr algn="l"/>
            <a:r>
              <a:rPr lang="es-ES" sz="3200" dirty="0" smtClean="0"/>
              <a:t>Ejemplo:   el perro y el hombre, se les da un mensaje que dice: coman  los dos comen pero de forma distinta.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2305101971"/>
      </p:ext>
    </p:extLst>
  </p:cSld>
  <p:clrMapOvr>
    <a:masterClrMapping/>
  </p:clrMapOvr>
  <p:transition spd="slow">
    <p:diamond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851648" cy="1368152"/>
          </a:xfrm>
        </p:spPr>
        <p:txBody>
          <a:bodyPr>
            <a:normAutofit fontScale="90000"/>
          </a:bodyPr>
          <a:lstStyle/>
          <a:p>
            <a:r>
              <a:rPr lang="es-ES" sz="4800" dirty="0" smtClean="0"/>
              <a:t>¿QUE ES ENCAPSULAMIENTO?</a:t>
            </a:r>
            <a:endParaRPr lang="es-ES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7854696" cy="2416232"/>
          </a:xfrm>
        </p:spPr>
        <p:txBody>
          <a:bodyPr>
            <a:normAutofit/>
          </a:bodyPr>
          <a:lstStyle/>
          <a:p>
            <a:r>
              <a:rPr lang="es-ES" sz="2800" dirty="0" smtClean="0"/>
              <a:t>Es encapsular o guardar datos mediante un mensaje.</a:t>
            </a:r>
            <a:endParaRPr lang="es-E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2897560"/>
            <a:ext cx="49202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104</TotalTime>
  <Words>260</Words>
  <Application>Microsoft Office PowerPoint</Application>
  <PresentationFormat>Presentación en pantalla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Vértice</vt:lpstr>
      <vt:lpstr>PARADIGMA, PROGRAMACION ORIENTADA A OBJETO</vt:lpstr>
      <vt:lpstr>ACTIVIDAD</vt:lpstr>
      <vt:lpstr>¿ QUE ES ABSTRACCION?</vt:lpstr>
      <vt:lpstr>EJEMPLO:</vt:lpstr>
      <vt:lpstr>¿QUE ES HERENCIA? </vt:lpstr>
      <vt:lpstr>TIPOS DE HERENCIA</vt:lpstr>
      <vt:lpstr>Presentación de PowerPoint</vt:lpstr>
      <vt:lpstr> ¿QUE ES POLIMORFISMO?</vt:lpstr>
      <vt:lpstr>¿QUE ES ENCAPSULAMIENTO?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PARADIGMA PROGRAMACION ORIENTADA A OBJETO</dc:title>
  <dc:creator>IE GABRIEL GARCIA MARQUEZ </dc:creator>
  <cp:lastModifiedBy>IE GABRIEL GARCIA MARQUEZ </cp:lastModifiedBy>
  <cp:revision>11</cp:revision>
  <dcterms:created xsi:type="dcterms:W3CDTF">2012-02-01T11:38:13Z</dcterms:created>
  <dcterms:modified xsi:type="dcterms:W3CDTF">2012-03-15T18:06:40Z</dcterms:modified>
</cp:coreProperties>
</file>